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9.jpg" ContentType="image/png"/>
  <Override PartName="/ppt/media/image10.jpg" ContentType="image/png"/>
  <Override PartName="/ppt/media/image11.jpg" ContentType="image/png"/>
  <Override PartName="/ppt/media/image12.jpg" ContentType="image/png"/>
  <Override PartName="/ppt/media/image14.jpg" ContentType="image/png"/>
  <Override PartName="/ppt/media/image15.JPG" ContentType="image/png"/>
  <Override PartName="/ppt/media/image18.jpg" ContentType="image/png"/>
  <Override PartName="/ppt/media/image21.jpg" ContentType="image/png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84" r:id="rId6"/>
    <p:sldId id="257" r:id="rId7"/>
    <p:sldId id="259" r:id="rId8"/>
    <p:sldId id="283" r:id="rId9"/>
    <p:sldId id="281" r:id="rId10"/>
    <p:sldId id="282" r:id="rId11"/>
    <p:sldId id="285" r:id="rId12"/>
    <p:sldId id="260" r:id="rId13"/>
    <p:sldId id="287" r:id="rId14"/>
    <p:sldId id="263" r:id="rId15"/>
    <p:sldId id="286" r:id="rId16"/>
    <p:sldId id="279" r:id="rId17"/>
    <p:sldId id="276" r:id="rId18"/>
    <p:sldId id="277" r:id="rId19"/>
    <p:sldId id="274" r:id="rId20"/>
    <p:sldId id="275" r:id="rId21"/>
    <p:sldId id="272" r:id="rId22"/>
    <p:sldId id="273" r:id="rId23"/>
    <p:sldId id="266" r:id="rId24"/>
    <p:sldId id="271" r:id="rId25"/>
    <p:sldId id="270" r:id="rId26"/>
    <p:sldId id="268" r:id="rId27"/>
    <p:sldId id="280" r:id="rId28"/>
    <p:sldId id="264" r:id="rId29"/>
    <p:sldId id="265" r:id="rId30"/>
  </p:sldIdLst>
  <p:sldSz cx="9144000" cy="6858000" type="screen4x3"/>
  <p:notesSz cx="6858000" cy="9144000"/>
  <p:embeddedFontLs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Roboto Condensed Light" panose="020B0604020202020204" charset="0"/>
      <p:regular r:id="rId35"/>
      <p: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5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7621YZFR-G1A/296-37460-1-ND/4759540" TargetMode="External"/><Relationship Id="rId2" Type="http://schemas.openxmlformats.org/officeDocument/2006/relationships/hyperlink" Target="https://www.digikey.com/products/en?keywords=732-9675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6/07/2020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17" y="1229816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4289717" y="1966662"/>
            <a:ext cx="1" cy="102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3992668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5" y="372667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8" y="4930398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289718" y="2287733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6/8/2020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F126A-B8F5-44EE-BDE4-FD2903B4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2" y="1043397"/>
            <a:ext cx="7278126" cy="56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4901233"/>
          </a:xfrm>
        </p:spPr>
        <p:txBody>
          <a:bodyPr>
            <a:normAutofit/>
          </a:bodyPr>
          <a:lstStyle/>
          <a:p>
            <a:r>
              <a:rPr lang="en-US" dirty="0"/>
              <a:t>Project management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Schedule</a:t>
            </a:r>
          </a:p>
          <a:p>
            <a:r>
              <a:rPr lang="en-US" dirty="0"/>
              <a:t>Project proposal</a:t>
            </a:r>
          </a:p>
          <a:p>
            <a:pPr lvl="1"/>
            <a:r>
              <a:rPr lang="en-US" dirty="0"/>
              <a:t>Block diagram</a:t>
            </a:r>
          </a:p>
          <a:p>
            <a:pPr lvl="1"/>
            <a:r>
              <a:rPr lang="en-US" dirty="0"/>
              <a:t>Electronics development</a:t>
            </a:r>
          </a:p>
          <a:p>
            <a:pPr lvl="1"/>
            <a:r>
              <a:rPr lang="en-US" dirty="0"/>
              <a:t>Firmware development</a:t>
            </a:r>
          </a:p>
          <a:p>
            <a:pPr lvl="1"/>
            <a:r>
              <a:rPr lang="en-US" dirty="0"/>
              <a:t>Hardware testing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</a:t>
            </a:r>
            <a:r>
              <a:rPr lang="en-US" dirty="0" err="1"/>
              <a:t>comepensation</a:t>
            </a:r>
            <a:r>
              <a:rPr lang="en-US" dirty="0"/>
              <a:t>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734579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the schematic</a:t>
            </a:r>
          </a:p>
          <a:p>
            <a:pPr lvl="1"/>
            <a:r>
              <a:rPr lang="en-US" dirty="0"/>
              <a:t>Wireless and USB charging and battery monitoring</a:t>
            </a:r>
          </a:p>
          <a:p>
            <a:pPr lvl="1"/>
            <a:r>
              <a:rPr lang="en-US" dirty="0"/>
              <a:t>Digital communication to peripheral sensors</a:t>
            </a:r>
          </a:p>
          <a:p>
            <a:pPr lvl="1"/>
            <a:r>
              <a:rPr lang="en-US" dirty="0"/>
              <a:t>Connectors (USB, J-Link, test points, jumpers, ECG,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Bluetooth transmission</a:t>
            </a:r>
          </a:p>
          <a:p>
            <a:pPr lvl="1"/>
            <a:r>
              <a:rPr lang="en-US" dirty="0"/>
              <a:t>MCU clocks and supporting MCU circuitry</a:t>
            </a:r>
          </a:p>
          <a:p>
            <a:pPr lvl="1"/>
            <a:r>
              <a:rPr lang="en-US" dirty="0"/>
              <a:t>USB communication</a:t>
            </a:r>
          </a:p>
          <a:p>
            <a:r>
              <a:rPr lang="en-US" dirty="0"/>
              <a:t>Summit to YSK and Dr. Yeo for review: 6/14/20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(6/7/20 – 6/14/20)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functionality of ‘plug-in-play’ sensors to build wearable devices in the future</a:t>
            </a:r>
          </a:p>
          <a:p>
            <a:r>
              <a:rPr lang="en-US" dirty="0"/>
              <a:t>Possible hardware sensors:</a:t>
            </a:r>
          </a:p>
          <a:p>
            <a:pPr lvl="1"/>
            <a:r>
              <a:rPr lang="en-US" dirty="0"/>
              <a:t>IMU</a:t>
            </a:r>
          </a:p>
          <a:p>
            <a:pPr lvl="1"/>
            <a:r>
              <a:rPr lang="en-US" dirty="0"/>
              <a:t>Heart rate and oxygen level sensor</a:t>
            </a:r>
          </a:p>
          <a:p>
            <a:pPr lvl="1"/>
            <a:r>
              <a:rPr lang="en-US" dirty="0"/>
              <a:t>Temperature sensor</a:t>
            </a:r>
          </a:p>
          <a:p>
            <a:pPr lvl="1"/>
            <a:r>
              <a:rPr lang="en-US" dirty="0"/>
              <a:t>ECG</a:t>
            </a:r>
          </a:p>
          <a:p>
            <a:r>
              <a:rPr lang="en-US" dirty="0"/>
              <a:t>Additional functionality:</a:t>
            </a:r>
          </a:p>
          <a:p>
            <a:pPr lvl="1"/>
            <a:r>
              <a:rPr lang="en-US" dirty="0"/>
              <a:t>Wireless charging and battery management circuitry</a:t>
            </a:r>
          </a:p>
          <a:p>
            <a:pPr lvl="1"/>
            <a:r>
              <a:rPr lang="en-US" dirty="0"/>
              <a:t>USB charging and communication</a:t>
            </a:r>
          </a:p>
          <a:p>
            <a:pPr lvl="1"/>
            <a:r>
              <a:rPr lang="en-US" dirty="0"/>
              <a:t>BLE Data transmission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6/1–9/06</a:t>
            </a:r>
          </a:p>
          <a:p>
            <a:pPr lvl="1"/>
            <a:r>
              <a:rPr lang="en-US" dirty="0"/>
              <a:t>Estimated work hours to produce hardware: 54 hours</a:t>
            </a:r>
          </a:p>
          <a:p>
            <a:pPr lvl="1"/>
            <a:r>
              <a:rPr lang="en-US" dirty="0"/>
              <a:t>Estimated work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6/28-9/06</a:t>
            </a:r>
          </a:p>
          <a:p>
            <a:pPr lvl="1"/>
            <a:r>
              <a:rPr lang="en-US" dirty="0"/>
              <a:t>Estimated work hours to produce firmware: 70 hours</a:t>
            </a:r>
          </a:p>
          <a:p>
            <a:pPr lvl="1"/>
            <a:r>
              <a:rPr lang="en-US" dirty="0"/>
              <a:t>Estimated work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~24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5-15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7/26–8/16; TBD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~0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~25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 Hours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Test parameters and outline need to be defined by YSK and Dr. Yeo.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 Hours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7/2–7/26; ~25-35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7/26–8/16; TBD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7/19–8/2;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5954278"/>
            <a:ext cx="7730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Sensors can be given higher priority to speed up development time.</a:t>
            </a:r>
          </a:p>
          <a:p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1087</TotalTime>
  <Words>1337</Words>
  <Application>Microsoft Office PowerPoint</Application>
  <PresentationFormat>On-screen Show (4:3)</PresentationFormat>
  <Paragraphs>258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Roboto</vt:lpstr>
      <vt:lpstr>Arial</vt:lpstr>
      <vt:lpstr>Roboto Condensed Light</vt:lpstr>
      <vt:lpstr>Custom Design</vt:lpstr>
      <vt:lpstr>1_Custom Design</vt:lpstr>
      <vt:lpstr>2_Custom Design</vt:lpstr>
      <vt:lpstr>Bio-Sensor Wearable Development Board</vt:lpstr>
      <vt:lpstr>Outline</vt:lpstr>
      <vt:lpstr>PROJECT MANAGEMENT</vt:lpstr>
      <vt:lpstr>Introduction</vt:lpstr>
      <vt:lpstr>Project management</vt:lpstr>
      <vt:lpstr>Schedule overview</vt:lpstr>
      <vt:lpstr>Schedule overview: hardware</vt:lpstr>
      <vt:lpstr>Schedule overview: firmware</vt:lpstr>
      <vt:lpstr>PROJECT PROPOSAL: BLOCK DIAGRAM</vt:lpstr>
      <vt:lpstr>Block diagram</vt:lpstr>
      <vt:lpstr>PROJECT PROPOSAL: POWER CONSUMPTION TESTING</vt:lpstr>
      <vt:lpstr>Power consumption testing [TBD]</vt:lpstr>
      <vt:lpstr>Power consumption testing [TBD]</vt:lpstr>
      <vt:lpstr>PROGRESS TO DATE</vt:lpstr>
      <vt:lpstr>Progress to date: 6/8/2020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PATH FORWARD</vt:lpstr>
      <vt:lpstr>Path forward (6/7/20 – 6/14/20)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78</cp:revision>
  <dcterms:created xsi:type="dcterms:W3CDTF">2016-03-09T16:46:53Z</dcterms:created>
  <dcterms:modified xsi:type="dcterms:W3CDTF">2020-06-08T09:39:26Z</dcterms:modified>
</cp:coreProperties>
</file>